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817" r:id="rId2"/>
    <p:sldMasterId id="2147483999" r:id="rId3"/>
  </p:sldMasterIdLst>
  <p:sldIdLst>
    <p:sldId id="395" r:id="rId4"/>
    <p:sldId id="396" r:id="rId5"/>
    <p:sldId id="397" r:id="rId6"/>
    <p:sldId id="398" r:id="rId7"/>
    <p:sldId id="399" r:id="rId8"/>
    <p:sldId id="434" r:id="rId9"/>
    <p:sldId id="417" r:id="rId10"/>
    <p:sldId id="416" r:id="rId11"/>
    <p:sldId id="429" r:id="rId12"/>
    <p:sldId id="433" r:id="rId13"/>
    <p:sldId id="421" r:id="rId14"/>
    <p:sldId id="435" r:id="rId15"/>
    <p:sldId id="436" r:id="rId16"/>
    <p:sldId id="420" r:id="rId17"/>
    <p:sldId id="423" r:id="rId18"/>
    <p:sldId id="430" r:id="rId19"/>
    <p:sldId id="431" r:id="rId20"/>
    <p:sldId id="425" r:id="rId21"/>
    <p:sldId id="437" r:id="rId22"/>
    <p:sldId id="432" r:id="rId23"/>
    <p:sldId id="382" r:id="rId24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8" autoAdjust="0"/>
    <p:restoredTop sz="94660"/>
  </p:normalViewPr>
  <p:slideViewPr>
    <p:cSldViewPr>
      <p:cViewPr varScale="1">
        <p:scale>
          <a:sx n="78" d="100"/>
          <a:sy n="78" d="100"/>
        </p:scale>
        <p:origin x="114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03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2976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117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281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62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6747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029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526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3136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283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489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7496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12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1107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34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8877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704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8516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46864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9101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0211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5886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075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728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43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06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99" t="11799" r="2104" b="21066"/>
          <a:stretch/>
        </p:blipFill>
        <p:spPr>
          <a:xfrm>
            <a:off x="0" y="1127940"/>
            <a:ext cx="9144000" cy="58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" y="0"/>
            <a:ext cx="9134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6837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271" t="33112" r="5271" b="16750"/>
          <a:stretch/>
        </p:blipFill>
        <p:spPr>
          <a:xfrm>
            <a:off x="0" y="1191588"/>
            <a:ext cx="9144000" cy="57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5098" t="31669" r="4727" b="9870"/>
          <a:stretch/>
        </p:blipFill>
        <p:spPr>
          <a:xfrm>
            <a:off x="0" y="1191588"/>
            <a:ext cx="9144000" cy="56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buNone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Влияние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параметров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электрического тока случайной цепи через человека.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54940" y="569835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8041" t="18332" r="2896" b="14111"/>
          <a:stretch/>
        </p:blipFill>
        <p:spPr>
          <a:xfrm>
            <a:off x="0" y="1257300"/>
            <a:ext cx="9144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3242" t="17301" r="1758" b="12347"/>
          <a:stretch/>
        </p:blipFill>
        <p:spPr>
          <a:xfrm>
            <a:off x="0" y="1180722"/>
            <a:ext cx="9144000" cy="56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6582" t="23281" r="3985" b="10912"/>
          <a:stretch/>
        </p:blipFill>
        <p:spPr>
          <a:xfrm>
            <a:off x="14604" y="1191588"/>
            <a:ext cx="9129395" cy="56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 smtClean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5098" t="11851" r="2129" b="5411"/>
          <a:stretch/>
        </p:blipFill>
        <p:spPr>
          <a:xfrm>
            <a:off x="12065" y="1142025"/>
            <a:ext cx="9131935" cy="57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t="24553" b="15280"/>
          <a:stretch/>
        </p:blipFill>
        <p:spPr>
          <a:xfrm>
            <a:off x="0" y="1243751"/>
            <a:ext cx="9144000" cy="56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</a:p>
          <a:p>
            <a:pPr marL="0" lvl="1" indent="0" algn="l">
              <a:defRPr lang="ru-ru"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Работники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должны соблюдать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охраны труда (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организационные и технические мероприятия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при </a:t>
            </a:r>
            <a:r>
              <a:rPr lang="ru-RU" sz="440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эксплуатации электроустановок,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чтобы не получить травмы.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134576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Влияние параметров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электрической установки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исход поражения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человека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влияние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параметров электрической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установки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 исход поражения человека.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влияние параметров электрического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тока случайной цепи через человека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2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Влияние параметров электрической сети на исход поражения человека.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Влияние параметров электрического тока случайной цепи через человека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 3-е изд.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232с.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электробезопасности.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Ч.І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: влияние электрического тока и ЭМП электроустановок на человека: учебное пособие /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Е.Е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Привалов.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М.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Берлин-Медиа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2016.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154с. 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Влияние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параметров электрической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сети на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исход поражения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человека.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4356" t="13073" r="3242" b="4479"/>
          <a:stretch/>
        </p:blipFill>
        <p:spPr>
          <a:xfrm>
            <a:off x="0" y="1180724"/>
            <a:ext cx="9144000" cy="56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38101"/>
            <a:ext cx="9118599" cy="57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172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SimSun</vt:lpstr>
      <vt:lpstr>Arial</vt:lpstr>
      <vt:lpstr>Arial Black</vt:lpstr>
      <vt:lpstr>Times New Roman</vt:lpstr>
      <vt:lpstr>Оформление по умолчанию</vt:lpstr>
      <vt:lpstr>11_Presentation</vt:lpstr>
      <vt:lpstr>25_Presentation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73</cp:revision>
  <dcterms:created xsi:type="dcterms:W3CDTF">2003-11-18T14:40:54Z</dcterms:created>
  <dcterms:modified xsi:type="dcterms:W3CDTF">2020-08-06T16:43:05Z</dcterms:modified>
</cp:coreProperties>
</file>